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3" r:id="rId4"/>
    <p:sldId id="274" r:id="rId5"/>
    <p:sldId id="267" r:id="rId6"/>
    <p:sldId id="276" r:id="rId7"/>
    <p:sldId id="269" r:id="rId8"/>
    <p:sldId id="270" r:id="rId9"/>
    <p:sldId id="271" r:id="rId10"/>
    <p:sldId id="277" r:id="rId11"/>
    <p:sldId id="28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35798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100" kern="1800" dirty="0" smtClean="0">
                <a:latin typeface="Times New Roman"/>
                <a:ea typeface="Times New Roman"/>
                <a:cs typeface="Times New Roman"/>
              </a:rPr>
              <a:t>Берёзовское муниципальное автономное дошкольное образовательное учреждение «Детский сад №17 комбинированного вида»</a:t>
            </a:r>
            <a:endParaRPr lang="ru-RU" sz="3100" i="1" dirty="0" smtClean="0"/>
          </a:p>
          <a:p>
            <a:pPr algn="ctr">
              <a:buNone/>
            </a:pPr>
            <a:endParaRPr lang="ru-RU" sz="60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7030A0"/>
                </a:solidFill>
              </a:rPr>
              <a:t>Творческий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7030A0"/>
                </a:solidFill>
              </a:rPr>
              <a:t>проект </a:t>
            </a:r>
            <a:br>
              <a:rPr lang="ru-RU" sz="6000" b="1" i="1" dirty="0" smtClean="0">
                <a:solidFill>
                  <a:srgbClr val="7030A0"/>
                </a:solidFill>
              </a:rPr>
            </a:br>
            <a:r>
              <a:rPr lang="ru-RU" sz="6000" b="1" i="1" dirty="0" smtClean="0">
                <a:solidFill>
                  <a:srgbClr val="7030A0"/>
                </a:solidFill>
              </a:rPr>
              <a:t>«Милая     мама»</a:t>
            </a: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algn="ctr"/>
            <a:endParaRPr lang="ru-RU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dirty="0" smtClean="0"/>
              <a:t>Подготовила воспитатель </a:t>
            </a:r>
          </a:p>
          <a:p>
            <a:pPr algn="r">
              <a:buNone/>
            </a:pPr>
            <a:r>
              <a:rPr lang="ru-RU" dirty="0" smtClean="0"/>
              <a:t>1 кв. категории –    Томилова А.Я.</a:t>
            </a:r>
          </a:p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г. Берёзовский 2016г.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Содержимое 4" descr="P10143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3571900" cy="3349115"/>
          </a:xfrm>
        </p:spPr>
      </p:pic>
      <p:pic>
        <p:nvPicPr>
          <p:cNvPr id="6" name="Содержимое 8" descr="P1014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929066"/>
            <a:ext cx="3636437" cy="2727328"/>
          </a:xfrm>
          <a:prstGeom prst="rect">
            <a:avLst/>
          </a:prstGeom>
        </p:spPr>
      </p:pic>
      <p:pic>
        <p:nvPicPr>
          <p:cNvPr id="7" name="Содержимое 10" descr="P10143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4404" y="285728"/>
            <a:ext cx="3873944" cy="342902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13" name="Содержимое 12" descr="P10143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143404" cy="3071834"/>
          </a:xfrm>
        </p:spPr>
      </p:pic>
      <p:pic>
        <p:nvPicPr>
          <p:cNvPr id="14" name="Содержимое 4" descr="P1014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4286250" cy="2928936"/>
          </a:xfrm>
          <a:prstGeom prst="rect">
            <a:avLst/>
          </a:prstGeom>
        </p:spPr>
      </p:pic>
      <p:pic>
        <p:nvPicPr>
          <p:cNvPr id="15" name="Содержимое 6" descr="P10143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571480"/>
            <a:ext cx="2710910" cy="585791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2643206" cy="755645"/>
          </a:xfrm>
        </p:spPr>
        <p:txBody>
          <a:bodyPr>
            <a:normAutofit fontScale="90000"/>
          </a:bodyPr>
          <a:lstStyle/>
          <a:p>
            <a:pPr algn="r"/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714752"/>
            <a:ext cx="4714908" cy="17145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1 кв. категории –    Томилова А.Я.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Г. Берёзовский 2016г.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357166"/>
            <a:ext cx="6972320" cy="62151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База: </a:t>
            </a:r>
            <a:r>
              <a:rPr lang="ru-RU" dirty="0" smtClean="0"/>
              <a:t>БМАДОУ «Детский сад № 17 комбинированного вида 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Тип проекта:</a:t>
            </a:r>
            <a:r>
              <a:rPr lang="ru-RU" dirty="0" smtClean="0"/>
              <a:t> творческий проект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 продолжительности:</a:t>
            </a:r>
            <a:r>
              <a:rPr lang="ru-RU" dirty="0" smtClean="0"/>
              <a:t> краткосрочный с 21.11.2016г. по 25.11. 2016г.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Характер контактов</a:t>
            </a:r>
            <a:r>
              <a:rPr lang="ru-RU" dirty="0" smtClean="0"/>
              <a:t>: Дети, родители и воспитатель подготовительной группы </a:t>
            </a:r>
            <a:r>
              <a:rPr lang="ru-RU" i="1" dirty="0" smtClean="0"/>
              <a:t>«Золотая рыбка» БМАДОУ «Детский сад №17»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Автор проекта:</a:t>
            </a:r>
            <a:r>
              <a:rPr lang="ru-RU" dirty="0" smtClean="0"/>
              <a:t> воспитатель 1 кв. категории Томилова А.Я.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500042"/>
            <a:ext cx="6900882" cy="5357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Гипотеза: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считаем, что своевременное ознакомление с историей празднования дня матери, даст развитию познавательного интереса у дошкольников; а также позволит содействовать творческому взаимодействию родителей и детей в совместной продуктивной деятельности по изготовлению «творческого продукта» и поделок для мам, усвоению обязательных знаний, умений, норм и правил в общении с мамой – самым дорогим человеком на земле.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не сформировано представление о праздновании дня матери.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Формирование преставлений о дне матери и его различии с международным женским днем. Развитие умений передавать получаемые знания, впечатления в творческой деятельности. Развитие художественно-эстетического восприятия.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28"/>
            <a:ext cx="6829444" cy="535785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400" b="1" dirty="0" smtClean="0"/>
              <a:t>Задачи проекта:</a:t>
            </a:r>
          </a:p>
          <a:p>
            <a:pPr algn="ctr">
              <a:buNone/>
            </a:pPr>
            <a:endParaRPr lang="ru-RU" sz="6000" dirty="0" smtClean="0">
              <a:solidFill>
                <a:srgbClr val="C00000"/>
              </a:solidFill>
            </a:endParaRPr>
          </a:p>
          <a:p>
            <a:pPr lvl="0"/>
            <a:r>
              <a:rPr lang="ru-RU" sz="6400" dirty="0" smtClean="0"/>
              <a:t>Выбор темы исследования</a:t>
            </a:r>
          </a:p>
          <a:p>
            <a:pPr lvl="0"/>
            <a:r>
              <a:rPr lang="ru-RU" sz="6400" dirty="0" smtClean="0"/>
              <a:t>Составление плана работы</a:t>
            </a:r>
          </a:p>
          <a:p>
            <a:pPr lvl="0"/>
            <a:r>
              <a:rPr lang="ru-RU" sz="6400" dirty="0" smtClean="0"/>
              <a:t>Выбор возможных источников информации</a:t>
            </a:r>
          </a:p>
          <a:p>
            <a:pPr lvl="0"/>
            <a:r>
              <a:rPr lang="ru-RU" sz="6400" dirty="0" smtClean="0"/>
              <a:t>Поиск информации </a:t>
            </a:r>
          </a:p>
          <a:p>
            <a:pPr lvl="0"/>
            <a:r>
              <a:rPr lang="ru-RU" sz="6400" dirty="0" smtClean="0"/>
              <a:t>Подготовить сообщение и компьютерную презентацию для наглядной демонстрации детям История возникновения и празднования дня матери. Отличать сходство и различие между праздниками – 8 марта и днем матери.</a:t>
            </a:r>
          </a:p>
          <a:p>
            <a:pPr lvl="0"/>
            <a:r>
              <a:rPr lang="ru-RU" sz="6400" dirty="0" smtClean="0"/>
              <a:t>Формировать представление о понятии </a:t>
            </a:r>
            <a:r>
              <a:rPr lang="ru-RU" sz="6400" i="1" dirty="0" smtClean="0"/>
              <a:t>«день матери»</a:t>
            </a:r>
            <a:r>
              <a:rPr lang="ru-RU" sz="6400" dirty="0" smtClean="0"/>
              <a:t>; </a:t>
            </a:r>
          </a:p>
          <a:p>
            <a:pPr lvl="0"/>
            <a:r>
              <a:rPr lang="ru-RU" sz="6400" dirty="0" smtClean="0"/>
              <a:t>Продолжать развивать знания о семье и ее традициях. учить детей выражать внимание и сочувствие по отношению к маме;</a:t>
            </a:r>
          </a:p>
          <a:p>
            <a:pPr lvl="0"/>
            <a:r>
              <a:rPr lang="ru-RU" sz="6400" dirty="0" smtClean="0"/>
              <a:t>способствовать углублению у детей чувства привязанности и любви к маме;</a:t>
            </a:r>
          </a:p>
          <a:p>
            <a:pPr lvl="0"/>
            <a:r>
              <a:rPr lang="ru-RU" sz="6400" dirty="0" smtClean="0"/>
              <a:t>способствовать развитию у детей доброжелательности, терпимости, понимания, взаимопомощи по отношению к маме.</a:t>
            </a:r>
          </a:p>
          <a:p>
            <a:pPr lvl="0"/>
            <a:r>
              <a:rPr lang="ru-RU" sz="6400" dirty="0" smtClean="0"/>
              <a:t>Раскрыть понятия, на которых строятся взаимоотношения в </a:t>
            </a:r>
            <a:r>
              <a:rPr lang="ru-RU" sz="6400" u="sng" dirty="0" smtClean="0"/>
              <a:t>семье</a:t>
            </a:r>
            <a:r>
              <a:rPr lang="ru-RU" sz="6400" dirty="0" smtClean="0"/>
              <a:t>: любовь, уважение, доброта, сострадание, взаимопонимание, взаимопомощь</a:t>
            </a:r>
          </a:p>
          <a:p>
            <a:pPr lvl="0"/>
            <a:r>
              <a:rPr lang="ru-RU" sz="6400" dirty="0" smtClean="0"/>
              <a:t>Развивать социально – коммуникативные навыки</a:t>
            </a:r>
          </a:p>
          <a:p>
            <a:pPr lvl="0"/>
            <a:r>
              <a:rPr lang="ru-RU" sz="6400" dirty="0" smtClean="0"/>
              <a:t>Закреплять умение составлять рассказ о своей </a:t>
            </a:r>
            <a:r>
              <a:rPr lang="ru-RU" sz="7200" dirty="0" smtClean="0"/>
              <a:t>маме </a:t>
            </a:r>
          </a:p>
          <a:p>
            <a:pPr lvl="0"/>
            <a:r>
              <a:rPr lang="ru-RU" sz="7200" dirty="0" smtClean="0"/>
              <a:t>Сосредоточить  внимание на уникальной роли матери в гармоничном развитии детей</a:t>
            </a:r>
            <a:endParaRPr lang="ru-RU" sz="6400" dirty="0" smtClean="0"/>
          </a:p>
          <a:p>
            <a:pPr lvl="0"/>
            <a:r>
              <a:rPr lang="ru-RU" sz="6400" dirty="0" smtClean="0"/>
              <a:t>Создать  в творческой гостиной совместный продукт творчества и любви детей и их родителей</a:t>
            </a:r>
          </a:p>
          <a:p>
            <a:pPr algn="ctr">
              <a:buNone/>
            </a:pPr>
            <a:endParaRPr lang="ru-RU" sz="60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428605"/>
            <a:ext cx="6829444" cy="485778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u="sng" dirty="0" smtClean="0"/>
              <a:t>Ожидаемые результаты</a:t>
            </a:r>
            <a:r>
              <a:rPr lang="ru-RU" sz="3600" b="1" dirty="0" smtClean="0"/>
              <a:t>: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 lvl="0">
              <a:buNone/>
            </a:pPr>
            <a:r>
              <a:rPr lang="ru-RU" sz="3600" dirty="0" smtClean="0"/>
              <a:t>      Формирование уважения и любви к маме и своей семье</a:t>
            </a:r>
          </a:p>
          <a:p>
            <a:pPr lvl="0">
              <a:buNone/>
            </a:pPr>
            <a:r>
              <a:rPr lang="ru-RU" sz="3600" dirty="0" smtClean="0"/>
              <a:t>      Развитие у детей художественно-эстетических умений и навыков, творческой инициативы, самостоятельности;</a:t>
            </a:r>
          </a:p>
          <a:p>
            <a:pPr>
              <a:buNone/>
            </a:pPr>
            <a:r>
              <a:rPr lang="ru-RU" sz="3600" u="sng" dirty="0" smtClean="0"/>
              <a:t>      Для педагога:</a:t>
            </a:r>
          </a:p>
          <a:p>
            <a:pPr>
              <a:buNone/>
            </a:pPr>
            <a:r>
              <a:rPr lang="ru-RU" sz="3600" dirty="0" smtClean="0"/>
              <a:t>    - личностный и профессиональный рост;</a:t>
            </a:r>
          </a:p>
          <a:p>
            <a:pPr>
              <a:buNone/>
            </a:pPr>
            <a:r>
              <a:rPr lang="ru-RU" sz="3600" dirty="0" smtClean="0"/>
              <a:t>    - самореализация.</a:t>
            </a:r>
          </a:p>
          <a:p>
            <a:pPr>
              <a:buNone/>
            </a:pPr>
            <a:r>
              <a:rPr lang="ru-RU" sz="3600" dirty="0" smtClean="0"/>
              <a:t>     </a:t>
            </a:r>
            <a:r>
              <a:rPr lang="ru-RU" sz="3600" u="sng" dirty="0" smtClean="0"/>
              <a:t>Для родителей:</a:t>
            </a:r>
          </a:p>
          <a:p>
            <a:pPr>
              <a:buNone/>
            </a:pPr>
            <a:r>
              <a:rPr lang="ru-RU" sz="3600" dirty="0" smtClean="0"/>
              <a:t>   -  повышение уровня развития творчества;</a:t>
            </a:r>
          </a:p>
          <a:p>
            <a:pPr>
              <a:buNone/>
            </a:pPr>
            <a:r>
              <a:rPr lang="ru-RU" sz="3600" dirty="0" smtClean="0"/>
              <a:t>   - укрепление взаимоотношений между детьми и родителями, самореализация.</a:t>
            </a:r>
          </a:p>
          <a:p>
            <a:pPr>
              <a:buNone/>
            </a:pPr>
            <a:r>
              <a:rPr lang="ru-RU" sz="3600" u="sng" dirty="0" smtClean="0"/>
              <a:t>      Для детей: </a:t>
            </a:r>
          </a:p>
          <a:p>
            <a:pPr>
              <a:buNone/>
            </a:pPr>
            <a:r>
              <a:rPr lang="ru-RU" sz="3600" dirty="0" smtClean="0"/>
              <a:t>     - Формирование преставлений о дне матери, развитие художественно-эстетических умений в продуктивной деятельности., выражение внимания к маме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428604"/>
            <a:ext cx="6829444" cy="621510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Рефлексивные результаты проекта:</a:t>
            </a:r>
          </a:p>
          <a:p>
            <a:pPr algn="ctr">
              <a:buNone/>
            </a:pPr>
            <a:endParaRPr lang="ru-RU" dirty="0" smtClean="0"/>
          </a:p>
          <a:p>
            <a:pPr lvl="0"/>
            <a:r>
              <a:rPr lang="ru-RU" sz="2800" dirty="0" err="1" smtClean="0"/>
              <a:t>Сформированность</a:t>
            </a:r>
            <a:r>
              <a:rPr lang="ru-RU" sz="2800" dirty="0" smtClean="0"/>
              <a:t> знаний о праздновании дня матери и научились отличать его от 8 марта</a:t>
            </a:r>
          </a:p>
          <a:p>
            <a:pPr lvl="0"/>
            <a:r>
              <a:rPr lang="ru-RU" sz="2800" dirty="0" smtClean="0"/>
              <a:t>создание совместной с мамами продукта творчества - сердце</a:t>
            </a:r>
          </a:p>
          <a:p>
            <a:pPr lvl="0"/>
            <a:r>
              <a:rPr lang="ru-RU" sz="2800" dirty="0" smtClean="0"/>
              <a:t>Научились уважать и выражать внимание не только маме , но и старшему поколению – маминой маме - бабушке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85728"/>
            <a:ext cx="7115196" cy="62865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/>
              <a:t> Организация деятельности</a:t>
            </a:r>
          </a:p>
          <a:p>
            <a:pPr algn="ctr">
              <a:buNone/>
            </a:pPr>
            <a:r>
              <a:rPr lang="ru-RU" b="1" i="1" dirty="0" smtClean="0"/>
              <a:t> с родителями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 algn="r"/>
            <a:r>
              <a:rPr lang="ru-RU" dirty="0" smtClean="0"/>
              <a:t>Анкетирование родителей «Какой должна быть современная мама?»</a:t>
            </a:r>
          </a:p>
          <a:p>
            <a:pPr algn="r">
              <a:buNone/>
            </a:pPr>
            <a:endParaRPr lang="ru-RU" dirty="0" smtClean="0"/>
          </a:p>
          <a:p>
            <a:pPr lvl="0" algn="r"/>
            <a:r>
              <a:rPr lang="ru-RU" dirty="0" smtClean="0"/>
              <a:t>Тематические беседы с родителями «Роль мамы в воспитании детей?»</a:t>
            </a:r>
          </a:p>
          <a:p>
            <a:pPr algn="r">
              <a:buNone/>
            </a:pPr>
            <a:endParaRPr lang="ru-RU" dirty="0" smtClean="0"/>
          </a:p>
          <a:p>
            <a:pPr lvl="0" algn="r"/>
            <a:r>
              <a:rPr lang="ru-RU" dirty="0" smtClean="0"/>
              <a:t>Изготовление творческих поделок «сердечко»</a:t>
            </a:r>
          </a:p>
          <a:p>
            <a:pPr algn="r">
              <a:buNone/>
            </a:pPr>
            <a:endParaRPr lang="ru-RU" dirty="0" smtClean="0"/>
          </a:p>
          <a:p>
            <a:pPr lvl="0" algn="r"/>
            <a:r>
              <a:rPr lang="ru-RU" dirty="0" smtClean="0"/>
              <a:t>Участие в творческой гостиной «Мамочка любимая!»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571480"/>
            <a:ext cx="6758006" cy="60007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/>
              <a:t>Организация деятельности </a:t>
            </a:r>
          </a:p>
          <a:p>
            <a:pPr algn="ctr">
              <a:buNone/>
            </a:pPr>
            <a:r>
              <a:rPr lang="ru-RU" b="1" i="1" dirty="0" smtClean="0"/>
              <a:t>с детьми</a:t>
            </a:r>
          </a:p>
          <a:p>
            <a:pPr>
              <a:buNone/>
            </a:pPr>
            <a:endParaRPr lang="ru-RU" dirty="0" smtClean="0"/>
          </a:p>
          <a:p>
            <a:pPr lvl="0" algn="r"/>
            <a:r>
              <a:rPr lang="ru-RU" dirty="0" smtClean="0"/>
              <a:t>Рисование портретов «Это мамочка моя!»</a:t>
            </a:r>
          </a:p>
          <a:p>
            <a:pPr lvl="0" algn="r"/>
            <a:r>
              <a:rPr lang="ru-RU" dirty="0" smtClean="0"/>
              <a:t>Разучивание стихов, песен  на праздник</a:t>
            </a:r>
          </a:p>
          <a:p>
            <a:pPr lvl="0" algn="r"/>
            <a:r>
              <a:rPr lang="ru-RU" dirty="0" smtClean="0"/>
              <a:t>Изготовление бус из цветной бумаги для мам</a:t>
            </a:r>
          </a:p>
          <a:p>
            <a:pPr lvl="0" algn="r"/>
            <a:r>
              <a:rPr lang="ru-RU" dirty="0" smtClean="0"/>
              <a:t>Беседа с детьми «Мамы разные нужны!»</a:t>
            </a:r>
          </a:p>
          <a:p>
            <a:pPr lvl="0" algn="r"/>
            <a:r>
              <a:rPr lang="ru-RU" dirty="0" smtClean="0"/>
              <a:t>Участие в празднике «Мамочка любимая!»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88118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85728"/>
            <a:ext cx="6900882" cy="62865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Организация деятельности</a:t>
            </a:r>
          </a:p>
          <a:p>
            <a:pPr algn="ctr">
              <a:buNone/>
            </a:pPr>
            <a:r>
              <a:rPr lang="ru-RU" b="1" i="1" dirty="0" smtClean="0"/>
              <a:t> воспитателя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 algn="r"/>
            <a:r>
              <a:rPr lang="ru-RU" dirty="0" err="1" smtClean="0"/>
              <a:t>Фотовернисаж</a:t>
            </a:r>
            <a:r>
              <a:rPr lang="ru-RU" dirty="0" smtClean="0"/>
              <a:t>  в соц. группе о проведенном событии.</a:t>
            </a:r>
          </a:p>
          <a:p>
            <a:pPr algn="r"/>
            <a:r>
              <a:rPr lang="ru-RU" dirty="0" smtClean="0"/>
              <a:t>Оформление выставки рисунков «Это мамочка моя!»</a:t>
            </a:r>
          </a:p>
          <a:p>
            <a:pPr algn="r"/>
            <a:r>
              <a:rPr lang="ru-RU" dirty="0" smtClean="0"/>
              <a:t>Проведение анкетирования  среди мам «Какой должна быть современная мама?»</a:t>
            </a:r>
          </a:p>
          <a:p>
            <a:pPr algn="r"/>
            <a:r>
              <a:rPr lang="ru-RU" dirty="0" smtClean="0"/>
              <a:t>Подготовка и разработка сценария для праздника</a:t>
            </a:r>
          </a:p>
          <a:p>
            <a:pPr algn="r"/>
            <a:r>
              <a:rPr lang="ru-RU" dirty="0" smtClean="0"/>
              <a:t>Подготовка подарков для мам, совместно с детьми</a:t>
            </a:r>
          </a:p>
          <a:p>
            <a:pPr algn="r"/>
            <a:r>
              <a:rPr lang="ru-RU" dirty="0" smtClean="0"/>
              <a:t>Проведение творческой гостиной для мам «Мамочка любимая!»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302</Words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«»</dc:title>
  <dc:creator>User</dc:creator>
  <cp:lastModifiedBy>User</cp:lastModifiedBy>
  <cp:revision>23</cp:revision>
  <dcterms:created xsi:type="dcterms:W3CDTF">2016-11-27T12:23:24Z</dcterms:created>
  <dcterms:modified xsi:type="dcterms:W3CDTF">2016-11-27T14:22:50Z</dcterms:modified>
</cp:coreProperties>
</file>