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50" autoAdjust="0"/>
    <p:restoredTop sz="86441" autoAdjust="0"/>
  </p:normalViewPr>
  <p:slideViewPr>
    <p:cSldViewPr>
      <p:cViewPr varScale="1">
        <p:scale>
          <a:sx n="78" d="100"/>
          <a:sy n="78" d="100"/>
        </p:scale>
        <p:origin x="-123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80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26DC79D-C620-4A9D-A3FF-9AABF543C223}" type="datetimeFigureOut">
              <a:rPr lang="ru-RU" smtClean="0"/>
              <a:t>11.03.2015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7C81CE9-68EC-4366-B0C0-4078B36975B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89098" y="764704"/>
            <a:ext cx="3429000" cy="417646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Arial" charset="0"/>
              </a:rPr>
              <a:t>Что должны знать родители о </a:t>
            </a:r>
            <a:r>
              <a:rPr lang="ru-RU" sz="3200" dirty="0" smtClean="0">
                <a:solidFill>
                  <a:schemeClr val="tx1"/>
                </a:solidFill>
                <a:latin typeface="Arial" charset="0"/>
              </a:rPr>
              <a:t>ФГОС дошкольного </a:t>
            </a:r>
            <a:r>
              <a:rPr lang="ru-RU" sz="3200" dirty="0" smtClean="0">
                <a:solidFill>
                  <a:schemeClr val="tx1"/>
                </a:solidFill>
                <a:latin typeface="Arial" charset="0"/>
              </a:rPr>
              <a:t>образования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>
          <a:xfrm>
            <a:off x="6012160" y="5517232"/>
            <a:ext cx="2805938" cy="46682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idx="1"/>
          </p:nvPr>
        </p:nvSpPr>
        <p:spPr/>
      </p:sp>
      <p:pic>
        <p:nvPicPr>
          <p:cNvPr id="1026" name="Picture 2" descr="C:\Users\User\Pictures\imagesF0T3HGD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24744"/>
            <a:ext cx="3960440" cy="4032448"/>
          </a:xfrm>
          <a:prstGeom prst="rect">
            <a:avLst/>
          </a:prstGeom>
          <a:noFill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404664"/>
            <a:ext cx="3527425" cy="115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2655"/>
            <a:ext cx="3527425" cy="115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556792"/>
            <a:ext cx="54726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родителей в реализации ФГОС  ДО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132856"/>
            <a:ext cx="73448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Статья 44 «Закон Об образовании в РФ» «родители обязаны обеспечить получение детьми общего образования».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Родители должны участвовать в реализации программы, в создании условий для полноценного и своевременного развития ребенка в дошкольном возрасте.</a:t>
            </a:r>
          </a:p>
          <a:p>
            <a:pPr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Родители должны быть активными участниками образовательного процесса, участниками всех проектов, независимо от того, какая деятельность в них доминирует, а не просто сторонними наблюдателями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4653136"/>
            <a:ext cx="612068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72816"/>
            <a:ext cx="756084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ФГОС ДО Организация обязана по отношению к родителям:</a:t>
            </a:r>
          </a:p>
          <a:p>
            <a:pPr algn="ctr">
              <a:defRPr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информировать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(законных представителей) и общественность относительно целей дошкольного образования, об Образовательной  Программе детского сада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открытость дошкольного образования.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участия родителей (законных представителей) в образовательной деятельности;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поддерживать родителей (законных представителей) в воспитании детей, охране и укреплении их здоровья;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семей непосредственно в образовательную деятельность, в том числе посредством создания образовательных проектов совместно с семьёй на основе выявления потребностей и поддержки образовательных инициатив семьи;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взрослых по поиску, использованию материалов, обеспечивающих реализацию Программы, в том числе в информационной среде, а также для обсуждения с родителями (законными представителями) детей вопросов, связанных с реализацией Программы.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2655"/>
            <a:ext cx="3527425" cy="115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 !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er\Pictures\images4O6GSE7C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88840"/>
            <a:ext cx="7056784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2655"/>
            <a:ext cx="3527425" cy="115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11560" y="1628800"/>
            <a:ext cx="72008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от 29.12.2012г. №273- ФЗ </a:t>
            </a:r>
          </a:p>
          <a:p>
            <a:pPr algn="ctr">
              <a:defRPr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 в Российской Федерации»</a:t>
            </a:r>
          </a:p>
          <a:p>
            <a:pPr algn="ctr">
              <a:defRPr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образование – уровень общего образования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Отделяет дошкольное образование от услуги по присмотру и уходу.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2655"/>
            <a:ext cx="3527425" cy="115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51520" y="1556792"/>
            <a:ext cx="763284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России от 17.10.2013г. №1155 «Об утверждении Федерального государственного образовательного стандарта дошкольного образования»: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 Основные принципы дошкольного образования: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содействие и сотрудничество детей и взрослых, признание ребенка полноценным участником (субъектом) образовательных отношений;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сотрудничество Организации с семьей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1.6. Стандарт направлен на решение следующих задач: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Обеспечения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1.7. Стандарт является основой для: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Оказания помощи родителям (законным представителям в воспитании детей, охране и укреплении их физического и психического здоровья, в развитии индивидуальных способностей и необходимой коррекции нарушений их развития.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Требования к условиям реализации ООП ДО: создает условия для участия родителей (законных представителей) в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деят-ти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/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36912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обеспечение государством равенства возможностей для каждого ребёнка в получении качественного дошкольного образования;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обеспечение государственных гарантий уровня и качества образования на основе единства обязательных требований к условиям реализации основных образовательных программ, их структуре и результатам их освоения;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сохранение единства образовательного пространства Российской Федерации относительно уровня дошкольного образования.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2655"/>
            <a:ext cx="3527425" cy="115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267744" y="1556792"/>
            <a:ext cx="4032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Цели  ФГОС ДО</a:t>
            </a:r>
            <a:endParaRPr lang="ru-RU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2655"/>
            <a:ext cx="3527425" cy="115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19672" y="1268760"/>
            <a:ext cx="5976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  </a:t>
            </a:r>
            <a:r>
              <a:rPr lang="ru-R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ФГОС ДО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700808"/>
            <a:ext cx="784887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охрана и укрепление физического и психического здоровья детей;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сохранение и поддержка индивидуальности ребёнка, развитие индивидуальных способностей и творческого потенциала каждого ребёнка как субъекта отношений с людьми, миром и самим собой;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формирование общей культуры воспитанников, развитие их нравственных, интеллектуальных, физических, эстетических качеств, инициативности, самостоятельности и ответственности, формирования предпосылок учебной деятельности;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обеспечение вариативности и разнообразия содержания образовательных программ и организационных форм уровня дошкольного образования с учётом образовательных потребностей и способностей воспитанников;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формирование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социокультурной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среды, соответствующей возрастным и индивидуальным особенностям детей;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обеспечение равных возможностей полноценного развития каждого ребёнка в период дошкольного детства независимо от места проживания, пола, нации, языка, социального статуса, психофизиологических особенностей (в том числе ограниченных возможностей здоровья);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обеспечение преемственности основных образовательных программ дошкольного и начального общего образования;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определение направлений для систематического межведомственного взаимодействия, а также взаимодействия педагогических и общественных объединений (в том числе сетевого).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276872"/>
            <a:ext cx="6912768" cy="368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Федеральный государственный стандарт дошкольного образования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представляет собой совокупность государственных гарантий получения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бесплатного доступного качественного образования посредством: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расширения возможностей развития личностного потенциала и способностей каждого ребенка дошкольного возраста;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обеспечения условий здорового образа жизни и безопасности ребенка;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приобщения детей к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социокультурным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нормам, традициям семьи, общества и государства;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развития интереса и мотивации детей к познанию мира и творчеству;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реализации вариативных образовательных программ;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соблюдения прав ребенка, родителей и других участников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образовательного процесса.</a:t>
            </a:r>
            <a:endParaRPr lang="ru-RU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2655"/>
            <a:ext cx="3527425" cy="115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555776" y="1412776"/>
            <a:ext cx="39604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    </a:t>
            </a:r>
            <a:r>
              <a:rPr lang="ru-RU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ФГОС ДО</a:t>
            </a:r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36912"/>
            <a:ext cx="7272808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сохранения уникальности и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</a:rPr>
              <a:t>самоценности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 дошкольного детства;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 полноценного проживания ребёнком всех этапов дошкольного детства;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 создания благоприятной социальной ситуации развития каждого ребёнка;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 содействия и сотрудничества детей и взрослых в процессе развития детей и их взаимодействия с людьми, культурой и окружающим миром;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 приобщения детей к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</a:rPr>
              <a:t>социокультурным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 нормам, традициям семьи, общества и государства;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 формирования познавательных интересов и познавательных действий ребёнка через его включение в различные виды деятельности;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 учёта этнокультурной и социальной ситуации развития детей.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2655"/>
            <a:ext cx="3527425" cy="115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843808" y="1484784"/>
            <a:ext cx="36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принципы  </a:t>
            </a:r>
            <a:r>
              <a:rPr lang="ru-RU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ФГОС ДО</a:t>
            </a:r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2655"/>
            <a:ext cx="3527425" cy="115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187624" y="1412776"/>
            <a:ext cx="65527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Разработчики стандарта красной нитью проводят утверждение о том, что «не ребенок должен быть готов к школе, а школа должна быть готова к ребенку».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636911"/>
            <a:ext cx="734481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Они указывают на то, что все родители должны знать о том, что для успешной адаптации к школьной жизни гораздо важнее, чем умение читать и считать, ребенку нужны психологическая стабильность, высокая самооценка, вера в свои силы и социальные способности. </a:t>
            </a:r>
          </a:p>
          <a:p>
            <a:pPr algn="just">
              <a:buFont typeface="Wingdings" pitchFamily="2" charset="2"/>
              <a:buChar char="ü"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 эти психологические характеристики лежат в основе высокой мотивации детей к обучению в школе. </a:t>
            </a:r>
          </a:p>
          <a:p>
            <a:pPr algn="just">
              <a:buFont typeface="Wingdings" pitchFamily="2" charset="2"/>
              <a:buChar char="ü"/>
            </a:pP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Именно поэтому они обозначены в стандарте как целевые ориентиры для всех участников образовательных отношений.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2655"/>
            <a:ext cx="3527425" cy="115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403648" y="1556792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Каков должен быть выпускник ДОУ?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User\Pictures\imagesBB9RRKU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077072"/>
            <a:ext cx="2592288" cy="214654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9552" y="2060848"/>
            <a:ext cx="59046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любящий свой народ, свой край и свою Родину;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уважающий и принимающий ценности семьи и общества;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любознательный , активно и заинтересованно познающий мир;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владеющий основами умения учиться, способный  к организации собственной деятельности;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 готовый самостоятельно действовать и отвечать за свои поступки перед семьей и обществом;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 доброжелательный, умеющий слушать и слышать собеседника, обосновывать свою позицию, высказывать свое мнение;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выполняющий правила здорового и безопасного для себя и для окружающих образа жизни.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1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863</Words>
  <Application>Microsoft Office PowerPoint</Application>
  <PresentationFormat>Экран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Изящная</vt:lpstr>
      <vt:lpstr>Что должны знать родители о ФГОС дошкольного образования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Спасибо за внимание !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должны знать родители о ФГОС дошкольного образования</dc:title>
  <dc:creator>User</dc:creator>
  <cp:lastModifiedBy>User</cp:lastModifiedBy>
  <cp:revision>11</cp:revision>
  <dcterms:created xsi:type="dcterms:W3CDTF">2015-03-11T04:54:44Z</dcterms:created>
  <dcterms:modified xsi:type="dcterms:W3CDTF">2015-03-11T06:41:10Z</dcterms:modified>
</cp:coreProperties>
</file>