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0" autoAdjust="0"/>
    <p:restoredTop sz="86441" autoAdjust="0"/>
  </p:normalViewPr>
  <p:slideViewPr>
    <p:cSldViewPr>
      <p:cViewPr varScale="1">
        <p:scale>
          <a:sx n="78" d="100"/>
          <a:sy n="78" d="100"/>
        </p:scale>
        <p:origin x="-12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6DC79D-C620-4A9D-A3FF-9AABF543C223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C81CE9-68EC-4366-B0C0-4078B36975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89098" y="764704"/>
            <a:ext cx="3429000" cy="41764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Что должны знать родители о </a:t>
            </a:r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ФГОС дошкольного </a:t>
            </a:r>
            <a:r>
              <a:rPr lang="ru-RU" sz="3200" dirty="0" smtClean="0">
                <a:solidFill>
                  <a:schemeClr val="tx1"/>
                </a:solidFill>
                <a:latin typeface="Arial" charset="0"/>
              </a:rPr>
              <a:t>образования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012160" y="5517232"/>
            <a:ext cx="2805938" cy="4668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User\Pictures\imagesF0T3HGD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3960440" cy="4032448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4664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556792"/>
            <a:ext cx="5472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родителей в реализации ФГОС  ДО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44 «Закон Об образовании в РФ» «родители обязаны обеспечить получение детьми общего образования».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 должны участвовать в реализации программы, в создании условий для полноценного и своевременного развития ребенка в дошкольном возрасте.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 должны быть активными участниками образовательного процесса, участниками всех проектов, независимо от того, какая деятельность в них доминирует, а не просто сторонними наблюдателями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653136"/>
            <a:ext cx="61206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72816"/>
            <a:ext cx="75608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ДО Организация обязана по отношению к родителям:</a:t>
            </a:r>
          </a:p>
          <a:p>
            <a:pPr algn="ctr"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и общественность относительно целей дошкольного образования, об Образовательной  Программе детского сада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открытость дошкольного образования.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участия родителей (законных представителей) в образовательной деятельности;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родителей (законных представителей) в воспитании детей, охране и укреплении их здоровья;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семей непосредственно в образовательную деятельность, в том числе посредством создания образовательных проектов совместно с семьёй на основе выявления потребностей и поддержки образовательных инициатив семьи;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 (законными представителями) детей вопросов, связанных с реализацией Программы.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Pictures\images4O6GSE7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705678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1628800"/>
            <a:ext cx="72008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 от 29.12.2012г. №273- ФЗ </a:t>
            </a:r>
          </a:p>
          <a:p>
            <a:pPr algn="ctr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 – уровень общего образования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Отделяет дошкольное образование от услуги по присмотру и уходу.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1556792"/>
            <a:ext cx="76328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России от 17.10.2013г. №1155 «Об утверждении Федерального государственного образовательного стандарта дошкольного образования»: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Основные принципы дошкольного образования: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сотрудничество Организации с семьей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1.6. Стандарт направлен на решение следующих задач: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1.7. Стандарт является основой для: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Оказания помощи родителям (законным представителям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Требования к условиям реализации ООП ДО: создает условия для участия родителей (законных представителей) в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деят-ти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/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36912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67744" y="155679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 ФГОС ДО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19672" y="1268760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 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78488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сохранение и поддержка индивидуальности ребёнка, развитие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формирование общей культуры воспитанников, развитие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обеспечение вариативности и разнообразия содержания образовательных программ и организационных форм уровня дошкольного образования с 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276872"/>
            <a:ext cx="6912768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стандарт дошкольного образования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представляет собой совокупность государственных гарантий получения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бесплатного доступного качественного образования посредством: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расширения возможностей развития личностного потенциала и способностей каждого ребенка дошкольного возраста;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 условий здорового образа жизни и безопасности ребенка;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приобщения детей к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нормам, традициям семьи, общества и государства;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интереса и мотивации детей к познанию мира и творчеству;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вариативных образовательных программ;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соблюдения прав ребенка, родителей и других участников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процесса.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55776" y="1412776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   </a:t>
            </a: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36912"/>
            <a:ext cx="727280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сохранения уникальности 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самоценности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дошкольного детства;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полноценного проживания ребёнком всех этапов дошкольного детства;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создания благоприятной социальной ситуации развития каждого ребёнка;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содействия и сотрудничества детей и взрослых в процессе развития детей и их взаимодействия с людьми, культурой и окружающим миром;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приобщения детей к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социокультурным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нормам, традициям семьи, общества и государства;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формирования познавательных интересов и познавательных действий ребёнка через его включение в различные виды деятельности;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учёта этнокультурной и социальной ситуации развития детей.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43808" y="1484784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принципы  </a:t>
            </a: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1412776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Разработчики стандарта красной нитью проводят утверждение о том, что «не ребенок должен быть готов к школе, а школа должна быть готова к ребенку».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36911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указывают на то, что все родители должны знать о том, что для успешной адаптации к школьной жизни гораздо важнее, чем умение читать и считать, ребенку нужны психологическая стабильность, высокая самооценка, вера в свои силы и социальные способности. </a:t>
            </a:r>
          </a:p>
          <a:p>
            <a:pPr algn="just">
              <a:buFont typeface="Wingdings" pitchFamily="2" charset="2"/>
              <a:buChar char="ü"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эти психологические характеристики лежат в основе высокой мотивации детей к обучению в школе. </a:t>
            </a:r>
          </a:p>
          <a:p>
            <a:pPr algn="just">
              <a:buFont typeface="Wingdings" pitchFamily="2" charset="2"/>
              <a:buChar char="ü"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Именно поэтому они обозначены в стандарте как целевые ориентиры для всех участников образовательных отношений.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2655"/>
            <a:ext cx="3527425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03648" y="1556792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 должен быть выпускник ДОУ?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Pictures\imagesBB9RRK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077072"/>
            <a:ext cx="2592288" cy="21465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2060848"/>
            <a:ext cx="59046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любящий свой народ, свой край и свою Родину;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уважающий и принимающий ценности семьи и общества;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любознательный , активно и заинтересованно познающий мир;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владеющий основами умения учиться, способный  к организации собственной деятельности;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готовый самостоятельно действовать и отвечать за свои поступки перед семьей и обществом;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доброжелательный, умеющий слушать и слышать собеседника, обосновывать свою позицию, высказывать свое мнение;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выполняющий правила здорового и безопасного для себя и для окружающих образа жизни.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863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Что должны знать родители о ФГОС дошкольного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 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должны знать родители о ФГОС дошкольного образования</dc:title>
  <dc:creator>User</dc:creator>
  <cp:lastModifiedBy>User</cp:lastModifiedBy>
  <cp:revision>11</cp:revision>
  <dcterms:created xsi:type="dcterms:W3CDTF">2015-03-11T04:54:44Z</dcterms:created>
  <dcterms:modified xsi:type="dcterms:W3CDTF">2015-03-11T06:41:10Z</dcterms:modified>
</cp:coreProperties>
</file>