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5" r:id="rId4"/>
    <p:sldId id="266" r:id="rId5"/>
    <p:sldId id="267" r:id="rId6"/>
    <p:sldId id="269" r:id="rId7"/>
    <p:sldId id="268" r:id="rId8"/>
    <p:sldId id="271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User\Desktop\отчет 2016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5929354" cy="478634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  <a:latin typeface="Franklin Gothic Book" pitchFamily="34" charset="0"/>
              </a:rPr>
              <a:t>Аналитический отчет 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  <a:latin typeface="Franklin Gothic Book" pitchFamily="34" charset="0"/>
              </a:rPr>
              <a:t>летней  оздоровительной работы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  <a:latin typeface="Franklin Gothic Book" pitchFamily="34" charset="0"/>
              </a:rPr>
              <a:t>в старшей группе № 6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Воспитатель : Томилова А.Я.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35716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БМАДОУ «Детский сад № 17 комбинированного вида»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6215082"/>
            <a:ext cx="268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г. Берёзовский 2016 г.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отчет 2016\56edcd1891e1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отчет 2016\fotoramka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4" descr="P1013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571480"/>
            <a:ext cx="2714644" cy="3286147"/>
          </a:xfrm>
          <a:prstGeom prst="rect">
            <a:avLst/>
          </a:prstGeom>
        </p:spPr>
      </p:pic>
      <p:pic>
        <p:nvPicPr>
          <p:cNvPr id="7" name="Рисунок 6" descr="P10135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000504"/>
            <a:ext cx="3143272" cy="2357430"/>
          </a:xfrm>
          <a:prstGeom prst="rect">
            <a:avLst/>
          </a:prstGeom>
        </p:spPr>
      </p:pic>
      <p:pic>
        <p:nvPicPr>
          <p:cNvPr id="8" name="Рисунок 7" descr="P10135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3214686"/>
            <a:ext cx="2571750" cy="3143272"/>
          </a:xfrm>
          <a:prstGeom prst="rect">
            <a:avLst/>
          </a:prstGeom>
        </p:spPr>
      </p:pic>
      <p:pic>
        <p:nvPicPr>
          <p:cNvPr id="4100" name="Picture 4" descr="C:\Users\User\Desktop\фото отпуск\P10136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500306"/>
            <a:ext cx="3214710" cy="22860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14744" y="642918"/>
            <a:ext cx="4786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Оформление участка группы «Золотая рыбка» совместно с родителями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отчет 2016\56edcd1891e1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отчет 2016\fotoramka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C:\Users\User\Desktop\фото отпуск\DSC_00011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3071834" cy="3286148"/>
          </a:xfrm>
          <a:prstGeom prst="rect">
            <a:avLst/>
          </a:prstGeom>
          <a:noFill/>
        </p:spPr>
      </p:pic>
      <p:pic>
        <p:nvPicPr>
          <p:cNvPr id="12" name="Picture 3" descr="C:\Users\User\Desktop\отчет 2016\P1013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3714752"/>
            <a:ext cx="2714644" cy="2940778"/>
          </a:xfrm>
          <a:prstGeom prst="rect">
            <a:avLst/>
          </a:prstGeom>
          <a:noFill/>
        </p:spPr>
      </p:pic>
      <p:pic>
        <p:nvPicPr>
          <p:cNvPr id="13" name="Picture 3" descr="C:\Users\User\Desktop\отчет 2016\DSC_00010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143116"/>
            <a:ext cx="2786082" cy="4548198"/>
          </a:xfrm>
          <a:prstGeom prst="rect">
            <a:avLst/>
          </a:prstGeom>
          <a:noFill/>
        </p:spPr>
      </p:pic>
      <p:pic>
        <p:nvPicPr>
          <p:cNvPr id="14" name="Picture 2" descr="C:\Users\User\Desktop\фото отпуск\DSC_00012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143116"/>
            <a:ext cx="2428876" cy="447676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000628" y="500042"/>
            <a:ext cx="3451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/>
              <a:t>Формы </a:t>
            </a:r>
          </a:p>
          <a:p>
            <a:pPr algn="ctr">
              <a:buNone/>
            </a:pPr>
            <a:r>
              <a:rPr lang="ru-RU" sz="3200" b="1" dirty="0" smtClean="0"/>
              <a:t>работы с детьми</a:t>
            </a:r>
            <a:endParaRPr lang="ru-RU" sz="3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отчет 2016\56edcd1891e1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отчет 2016\fotoramka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86116" y="785794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Опытно-экспериментальная деятельность</a:t>
            </a:r>
            <a:endParaRPr lang="ru-RU" sz="2800" b="1" dirty="0"/>
          </a:p>
        </p:txBody>
      </p:sp>
      <p:pic>
        <p:nvPicPr>
          <p:cNvPr id="7170" name="Picture 2" descr="C:\Users\User\Desktop\отчет 2016\DSC_00011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71678"/>
            <a:ext cx="2714644" cy="4357702"/>
          </a:xfrm>
          <a:prstGeom prst="rect">
            <a:avLst/>
          </a:prstGeom>
          <a:noFill/>
        </p:spPr>
      </p:pic>
      <p:pic>
        <p:nvPicPr>
          <p:cNvPr id="7171" name="Picture 3" descr="C:\Users\User\Desktop\отчет 2016\DSC_00011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071678"/>
            <a:ext cx="2928942" cy="4357718"/>
          </a:xfrm>
          <a:prstGeom prst="rect">
            <a:avLst/>
          </a:prstGeom>
          <a:noFill/>
        </p:spPr>
      </p:pic>
      <p:pic>
        <p:nvPicPr>
          <p:cNvPr id="7172" name="Picture 4" descr="C:\Users\User\Desktop\отчет 2016\DSC_000117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2071678"/>
            <a:ext cx="2786082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отчет 2016\56edcd1891e1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отчет 2016\fotoramka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86050" y="785794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Физическое развитие</a:t>
            </a:r>
            <a:endParaRPr lang="ru-RU" sz="2800" b="1" dirty="0"/>
          </a:p>
        </p:txBody>
      </p:sp>
      <p:pic>
        <p:nvPicPr>
          <p:cNvPr id="8194" name="Picture 2" descr="C:\Users\User\Desktop\отчет 2016\DSC_00010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85860"/>
            <a:ext cx="2286000" cy="3048000"/>
          </a:xfrm>
          <a:prstGeom prst="rect">
            <a:avLst/>
          </a:prstGeom>
          <a:noFill/>
        </p:spPr>
      </p:pic>
      <p:pic>
        <p:nvPicPr>
          <p:cNvPr id="8195" name="Picture 3" descr="C:\Users\User\Desktop\отчет 2016\P10135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928802"/>
            <a:ext cx="2571768" cy="4714908"/>
          </a:xfrm>
          <a:prstGeom prst="rect">
            <a:avLst/>
          </a:prstGeom>
          <a:noFill/>
        </p:spPr>
      </p:pic>
      <p:pic>
        <p:nvPicPr>
          <p:cNvPr id="8196" name="Picture 4" descr="C:\Users\User\Desktop\отчет 2016\P10136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357562"/>
            <a:ext cx="3214710" cy="32577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отчет 2016\56edcd1891e1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отчет 2016\fotoramka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57686" y="642918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Художественно-эстетическое развитие</a:t>
            </a:r>
            <a:endParaRPr lang="ru-RU" sz="2800" b="1" dirty="0"/>
          </a:p>
        </p:txBody>
      </p:sp>
      <p:pic>
        <p:nvPicPr>
          <p:cNvPr id="9218" name="Picture 2" descr="C:\Users\User\Desktop\отчет 2016\P1013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0"/>
            <a:ext cx="3716307" cy="3214710"/>
          </a:xfrm>
          <a:prstGeom prst="rect">
            <a:avLst/>
          </a:prstGeom>
          <a:noFill/>
        </p:spPr>
      </p:pic>
      <p:pic>
        <p:nvPicPr>
          <p:cNvPr id="9219" name="Picture 3" descr="C:\Users\User\Desktop\отчет 2016\P10138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85926"/>
            <a:ext cx="4086150" cy="4786346"/>
          </a:xfrm>
          <a:prstGeom prst="rect">
            <a:avLst/>
          </a:prstGeom>
          <a:noFill/>
        </p:spPr>
      </p:pic>
      <p:pic>
        <p:nvPicPr>
          <p:cNvPr id="9220" name="Picture 4" descr="C:\Users\User\Desktop\отчет 2016\P10139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357562"/>
            <a:ext cx="2786082" cy="322887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отчет 2016\56edcd1891e1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отчет 2016\fotoramka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428992" y="71435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Социально-   коммуникативное развитие</a:t>
            </a:r>
            <a:endParaRPr lang="ru-RU" sz="2400" b="1" dirty="0"/>
          </a:p>
        </p:txBody>
      </p:sp>
      <p:pic>
        <p:nvPicPr>
          <p:cNvPr id="10242" name="Picture 2" descr="C:\Users\User\Desktop\отчет 2016\P1013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57166"/>
            <a:ext cx="2214578" cy="2913317"/>
          </a:xfrm>
          <a:prstGeom prst="rect">
            <a:avLst/>
          </a:prstGeom>
          <a:noFill/>
        </p:spPr>
      </p:pic>
      <p:pic>
        <p:nvPicPr>
          <p:cNvPr id="10243" name="Picture 3" descr="C:\Users\User\Desktop\отчет 2016\DSC_00010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857232"/>
            <a:ext cx="3571900" cy="5715040"/>
          </a:xfrm>
          <a:prstGeom prst="rect">
            <a:avLst/>
          </a:prstGeom>
          <a:noFill/>
        </p:spPr>
      </p:pic>
      <p:pic>
        <p:nvPicPr>
          <p:cNvPr id="10244" name="Picture 4" descr="C:\Users\User\Desktop\фото отпуск\P10136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500438"/>
            <a:ext cx="464347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отчет 2016\56edcd1891e1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отчет 2016\fotoramka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43306" y="642918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Взаимодействие с родителями</a:t>
            </a:r>
            <a:endParaRPr lang="ru-RU" sz="2800" b="1" dirty="0"/>
          </a:p>
        </p:txBody>
      </p:sp>
      <p:pic>
        <p:nvPicPr>
          <p:cNvPr id="11266" name="Picture 2" descr="C:\Users\User\Desktop\image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714488"/>
            <a:ext cx="3357586" cy="4381473"/>
          </a:xfrm>
          <a:prstGeom prst="rect">
            <a:avLst/>
          </a:prstGeom>
          <a:noFill/>
        </p:spPr>
      </p:pic>
      <p:pic>
        <p:nvPicPr>
          <p:cNvPr id="11267" name="Picture 3" descr="C:\Users\User\Desktop\image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714488"/>
            <a:ext cx="3429000" cy="43576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отчет 2016\56edcd1891e1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отчет 2016\fotoramka-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2643182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60</Words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2016-08-30T05:34:52Z</dcterms:created>
  <dcterms:modified xsi:type="dcterms:W3CDTF">2016-08-30T08:14:50Z</dcterms:modified>
</cp:coreProperties>
</file>